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59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37" autoAdjust="0"/>
  </p:normalViewPr>
  <p:slideViewPr>
    <p:cSldViewPr snapToGrid="0" snapToObjects="1">
      <p:cViewPr varScale="1">
        <p:scale>
          <a:sx n="95" d="100"/>
          <a:sy n="95" d="100"/>
        </p:scale>
        <p:origin x="-20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DCAEF-5234-1846-8AD3-953E52797EF2}" type="datetimeFigureOut">
              <a:rPr lang="en-US" smtClean="0"/>
              <a:t>2/28/16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04068-4A1B-F342-A602-2BB4D3905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04068-4A1B-F342-A602-2BB4D3905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1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4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1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3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4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5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8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BD69-76A2-564F-AEBB-1D7CC739627F}" type="datetimeFigureOut">
              <a:rPr lang="en-US" smtClean="0"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8AD04-BC1E-1741-98AA-6EFC9F6F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6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Instructions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country teams, please discuss the following questions and prepare a </a:t>
            </a:r>
            <a:r>
              <a:rPr lang="en-US" sz="2400" u="sng" dirty="0"/>
              <a:t>five-minute</a:t>
            </a:r>
            <a:r>
              <a:rPr lang="en-US" sz="2400" dirty="0"/>
              <a:t> presentation to the </a:t>
            </a:r>
            <a:r>
              <a:rPr lang="en-US" sz="2400" dirty="0" smtClean="0"/>
              <a:t>group.</a:t>
            </a:r>
            <a:r>
              <a:rPr lang="en-US" sz="2400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910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Plan: </a:t>
            </a:r>
            <a:r>
              <a:rPr lang="en-US" i="1" dirty="0" smtClean="0">
                <a:solidFill>
                  <a:srgbClr val="FF0000"/>
                </a:solidFill>
              </a:rPr>
              <a:t>[Name of Your Country]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[Please list the names and organizations of each member of your country’s delegation</a:t>
            </a:r>
            <a:r>
              <a:rPr lang="en-US" i="1" dirty="0" smtClean="0">
                <a:solidFill>
                  <a:srgbClr val="FF0000"/>
                </a:solidFill>
              </a:rPr>
              <a:t>]</a:t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Integrating Variable Renewable Energy to the Grid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Washington, DC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March 1, 2016</a:t>
            </a:r>
            <a:endParaRPr lang="en-US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1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 of system</a:t>
            </a:r>
          </a:p>
          <a:p>
            <a:pPr lvl="1"/>
            <a:r>
              <a:rPr lang="en-US" dirty="0" smtClean="0"/>
              <a:t>Fuel composition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 goals</a:t>
            </a:r>
          </a:p>
          <a:p>
            <a:endParaRPr lang="en-US" dirty="0"/>
          </a:p>
          <a:p>
            <a:r>
              <a:rPr lang="en-US" dirty="0" smtClean="0"/>
              <a:t>Major interconnections</a:t>
            </a:r>
          </a:p>
          <a:p>
            <a:endParaRPr lang="en-US" dirty="0"/>
          </a:p>
          <a:p>
            <a:r>
              <a:rPr lang="en-US" dirty="0" smtClean="0"/>
              <a:t>Other important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6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Scorecard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863796"/>
              </p:ext>
            </p:extLst>
          </p:nvPr>
        </p:nvGraphicFramePr>
        <p:xfrm>
          <a:off x="1" y="1396999"/>
          <a:ext cx="9197388" cy="5871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9309100" imgH="5943600" progId="Word.Document.12">
                  <p:embed/>
                </p:oleObj>
              </mc:Choice>
              <mc:Fallback>
                <p:oleObj name="Document" r:id="rId4" imgW="9309100" imgH="5943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" y="1396999"/>
                        <a:ext cx="9197388" cy="5871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316" y="6510421"/>
            <a:ext cx="74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8946" y="6520752"/>
            <a:ext cx="32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17534" y="6520752"/>
            <a:ext cx="32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38377" y="6520752"/>
            <a:ext cx="32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6731" y="6528409"/>
            <a:ext cx="32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4206" y="6528409"/>
            <a:ext cx="32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25049" y="6528409"/>
            <a:ext cx="32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45892" y="6520752"/>
            <a:ext cx="32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3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of Top 3-5 Actions (in sequential order)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1: [Title]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Timeframe (e.g., Years 1-2, 2-3, 4-5)</a:t>
            </a:r>
          </a:p>
          <a:p>
            <a:endParaRPr lang="en-US" dirty="0"/>
          </a:p>
          <a:p>
            <a:r>
              <a:rPr lang="en-US" dirty="0" smtClean="0"/>
              <a:t>Key counterparts/stakeholders:</a:t>
            </a:r>
          </a:p>
          <a:p>
            <a:endParaRPr lang="en-US" dirty="0"/>
          </a:p>
          <a:p>
            <a:r>
              <a:rPr lang="en-US" dirty="0" smtClean="0"/>
              <a:t>Data and analysis gaps and needs:</a:t>
            </a:r>
          </a:p>
          <a:p>
            <a:endParaRPr lang="en-US" dirty="0"/>
          </a:p>
          <a:p>
            <a:r>
              <a:rPr lang="en-US" dirty="0" smtClean="0"/>
              <a:t>Institutional and human capacity needs:</a:t>
            </a:r>
          </a:p>
          <a:p>
            <a:endParaRPr lang="en-US" dirty="0"/>
          </a:p>
          <a:p>
            <a:r>
              <a:rPr lang="en-US" dirty="0" smtClean="0"/>
              <a:t>Regulatory and policy needs:</a:t>
            </a:r>
          </a:p>
          <a:p>
            <a:endParaRPr lang="en-US" dirty="0"/>
          </a:p>
          <a:p>
            <a:r>
              <a:rPr lang="en-US" dirty="0" smtClean="0"/>
              <a:t>Technology needs: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2: [Title]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Timeframe (e.g., Years 1-2, 2-3, 4-5)</a:t>
            </a:r>
          </a:p>
          <a:p>
            <a:endParaRPr lang="en-US" dirty="0"/>
          </a:p>
          <a:p>
            <a:r>
              <a:rPr lang="en-US" dirty="0" smtClean="0"/>
              <a:t>Key counterparts/stakeholders:</a:t>
            </a:r>
          </a:p>
          <a:p>
            <a:endParaRPr lang="en-US" dirty="0"/>
          </a:p>
          <a:p>
            <a:r>
              <a:rPr lang="en-US" dirty="0" smtClean="0"/>
              <a:t>Data and analysis gaps and needs:</a:t>
            </a:r>
          </a:p>
          <a:p>
            <a:endParaRPr lang="en-US" dirty="0"/>
          </a:p>
          <a:p>
            <a:r>
              <a:rPr lang="en-US" dirty="0" smtClean="0"/>
              <a:t>Institutional and human capacity needs:</a:t>
            </a:r>
          </a:p>
          <a:p>
            <a:endParaRPr lang="en-US" dirty="0"/>
          </a:p>
          <a:p>
            <a:r>
              <a:rPr lang="en-US" dirty="0" smtClean="0"/>
              <a:t>Regulatory and policy needs:</a:t>
            </a:r>
          </a:p>
          <a:p>
            <a:endParaRPr lang="en-US" dirty="0"/>
          </a:p>
          <a:p>
            <a:r>
              <a:rPr lang="en-US" dirty="0" smtClean="0"/>
              <a:t>Technology needs: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3: [Title]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Timeframe (e.g., Years 1-2, 2-3, 4-5)</a:t>
            </a:r>
          </a:p>
          <a:p>
            <a:endParaRPr lang="en-US" dirty="0"/>
          </a:p>
          <a:p>
            <a:r>
              <a:rPr lang="en-US" dirty="0" smtClean="0"/>
              <a:t>Key counterparts/stakeholders:</a:t>
            </a:r>
          </a:p>
          <a:p>
            <a:endParaRPr lang="en-US" dirty="0"/>
          </a:p>
          <a:p>
            <a:r>
              <a:rPr lang="en-US" dirty="0" smtClean="0"/>
              <a:t>Data and analysis gaps and needs:</a:t>
            </a:r>
          </a:p>
          <a:p>
            <a:endParaRPr lang="en-US" dirty="0"/>
          </a:p>
          <a:p>
            <a:r>
              <a:rPr lang="en-US" dirty="0" smtClean="0"/>
              <a:t>Institutional and human capacity needs:</a:t>
            </a:r>
          </a:p>
          <a:p>
            <a:endParaRPr lang="en-US" dirty="0"/>
          </a:p>
          <a:p>
            <a:r>
              <a:rPr lang="en-US" dirty="0" smtClean="0"/>
              <a:t>Regulatory and policy needs:</a:t>
            </a:r>
          </a:p>
          <a:p>
            <a:endParaRPr lang="en-US" dirty="0"/>
          </a:p>
          <a:p>
            <a:r>
              <a:rPr lang="en-US" dirty="0" smtClean="0"/>
              <a:t>Technology needs: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225</Words>
  <Application>Microsoft Macintosh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Word Document</vt:lpstr>
      <vt:lpstr>Instructions</vt:lpstr>
      <vt:lpstr>Action Plan: [Name of Your Country]</vt:lpstr>
      <vt:lpstr>Country Background</vt:lpstr>
      <vt:lpstr>Integration Scorecard</vt:lpstr>
      <vt:lpstr>List of Top 3-5 Actions (in sequential order)</vt:lpstr>
      <vt:lpstr>Action 1: [Title]</vt:lpstr>
      <vt:lpstr>Action 2: [Title]</vt:lpstr>
      <vt:lpstr>Action 3: [Title]</vt:lpstr>
    </vt:vector>
  </TitlesOfParts>
  <Company>NREL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Jessica Katz</dc:creator>
  <cp:lastModifiedBy>Jessica Katz</cp:lastModifiedBy>
  <cp:revision>4</cp:revision>
  <dcterms:created xsi:type="dcterms:W3CDTF">2016-02-28T23:17:55Z</dcterms:created>
  <dcterms:modified xsi:type="dcterms:W3CDTF">2016-02-29T02:45:57Z</dcterms:modified>
</cp:coreProperties>
</file>